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F36F1-86E7-484F-B2C7-C3A635B2F1A6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37EEB-6C89-4113-9F96-DAF028C51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098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F36F1-86E7-484F-B2C7-C3A635B2F1A6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37EEB-6C89-4113-9F96-DAF028C51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3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F36F1-86E7-484F-B2C7-C3A635B2F1A6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37EEB-6C89-4113-9F96-DAF028C51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8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F36F1-86E7-484F-B2C7-C3A635B2F1A6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37EEB-6C89-4113-9F96-DAF028C51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4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F36F1-86E7-484F-B2C7-C3A635B2F1A6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37EEB-6C89-4113-9F96-DAF028C51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07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F36F1-86E7-484F-B2C7-C3A635B2F1A6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37EEB-6C89-4113-9F96-DAF028C51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84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F36F1-86E7-484F-B2C7-C3A635B2F1A6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37EEB-6C89-4113-9F96-DAF028C51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995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F36F1-86E7-484F-B2C7-C3A635B2F1A6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37EEB-6C89-4113-9F96-DAF028C51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5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F36F1-86E7-484F-B2C7-C3A635B2F1A6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37EEB-6C89-4113-9F96-DAF028C51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0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F36F1-86E7-484F-B2C7-C3A635B2F1A6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37EEB-6C89-4113-9F96-DAF028C51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4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F36F1-86E7-484F-B2C7-C3A635B2F1A6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37EEB-6C89-4113-9F96-DAF028C51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95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F36F1-86E7-484F-B2C7-C3A635B2F1A6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37EEB-6C89-4113-9F96-DAF028C51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7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dirty="0" smtClean="0"/>
              <a:t>How to Enter CHAF Boost Points / Local Input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58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13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5274" y="3121637"/>
            <a:ext cx="1630680" cy="11277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7053952" y="2936971"/>
            <a:ext cx="370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the number on Local Input tile 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812980" y="3121637"/>
            <a:ext cx="1123405" cy="14408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05840" y="548640"/>
            <a:ext cx="10384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Go to the Local Input Edit Screen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9726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42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81942" y="1606731"/>
            <a:ext cx="7236823" cy="4950823"/>
          </a:xfrm>
          <a:prstGeom prst="rect">
            <a:avLst/>
          </a:prstGeom>
          <a:ln w="12700">
            <a:solidFill>
              <a:srgbClr val="00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1005840" y="548640"/>
            <a:ext cx="10384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Edit Project Boosts (Local Boosts)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790611" y="1825392"/>
            <a:ext cx="2238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on the project to edit.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9326880" y="2556633"/>
            <a:ext cx="1267097" cy="126710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29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43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48112" y="2547937"/>
            <a:ext cx="4295775" cy="1762125"/>
          </a:xfrm>
          <a:prstGeom prst="rect">
            <a:avLst/>
          </a:prstGeom>
          <a:ln w="12700">
            <a:solidFill>
              <a:srgbClr val="00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1005840" y="548640"/>
            <a:ext cx="10384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Enter Project Boosts (Local Boosts)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009017" y="2360931"/>
            <a:ext cx="2238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Click to save.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7981406" y="2687261"/>
            <a:ext cx="1267097" cy="126710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05840" y="1756450"/>
            <a:ext cx="2625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Enter Boost Points.       </a:t>
            </a:r>
          </a:p>
          <a:p>
            <a:r>
              <a:rPr lang="en-US" dirty="0"/>
              <a:t> </a:t>
            </a:r>
            <a:r>
              <a:rPr lang="en-US" dirty="0" smtClean="0"/>
              <a:t>     Either 15 or 0.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405039" y="2346208"/>
            <a:ext cx="1075521" cy="97460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723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60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How to Enter CHAF Boost Points / Local Input</vt:lpstr>
      <vt:lpstr>PowerPoint Presentation</vt:lpstr>
      <vt:lpstr>PowerPoint Presentation</vt:lpstr>
      <vt:lpstr>PowerPoint Presentation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CHAF Boost Points / Local Input</dc:title>
  <dc:creator>Vaughan, Eileen (KYTC)</dc:creator>
  <cp:lastModifiedBy>Vaughan, Eileen (KYTC)</cp:lastModifiedBy>
  <cp:revision>6</cp:revision>
  <dcterms:created xsi:type="dcterms:W3CDTF">2019-06-23T14:59:07Z</dcterms:created>
  <dcterms:modified xsi:type="dcterms:W3CDTF">2019-06-23T15:07:35Z</dcterms:modified>
</cp:coreProperties>
</file>